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DA794E-9B87-48E6-8C23-02EF7912DF0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2FD97D5-ED83-414C-B46F-2F3C8683AE52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Adéquation entre les besoins de l’organisme et les besoins de la personne bénévole</a:t>
          </a:r>
          <a:endParaRPr lang="en-US"/>
        </a:p>
      </dgm:t>
    </dgm:pt>
    <dgm:pt modelId="{F0B55258-3874-471E-9693-2FC95F0299E2}" type="parTrans" cxnId="{7D052723-BBD9-4411-92B0-EAFE279FCADC}">
      <dgm:prSet/>
      <dgm:spPr/>
      <dgm:t>
        <a:bodyPr/>
        <a:lstStyle/>
        <a:p>
          <a:endParaRPr lang="en-US"/>
        </a:p>
      </dgm:t>
    </dgm:pt>
    <dgm:pt modelId="{01241F75-9E2C-48AB-9724-42DC9D4D1942}" type="sibTrans" cxnId="{7D052723-BBD9-4411-92B0-EAFE279FCADC}">
      <dgm:prSet/>
      <dgm:spPr/>
      <dgm:t>
        <a:bodyPr/>
        <a:lstStyle/>
        <a:p>
          <a:endParaRPr lang="en-US"/>
        </a:p>
      </dgm:t>
    </dgm:pt>
    <dgm:pt modelId="{7FD12ACC-6826-4A29-B123-8E20E89B3CA1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Description de tâches</a:t>
          </a:r>
          <a:endParaRPr lang="en-US"/>
        </a:p>
      </dgm:t>
    </dgm:pt>
    <dgm:pt modelId="{6320C225-214B-46F1-AD8E-0B1191CD5442}" type="parTrans" cxnId="{BE282B09-B7B9-47B2-80B3-03E0DF30B0F6}">
      <dgm:prSet/>
      <dgm:spPr/>
      <dgm:t>
        <a:bodyPr/>
        <a:lstStyle/>
        <a:p>
          <a:endParaRPr lang="en-US"/>
        </a:p>
      </dgm:t>
    </dgm:pt>
    <dgm:pt modelId="{74B1412D-36ED-43DD-B839-1722CB50B3E9}" type="sibTrans" cxnId="{BE282B09-B7B9-47B2-80B3-03E0DF30B0F6}">
      <dgm:prSet/>
      <dgm:spPr/>
      <dgm:t>
        <a:bodyPr/>
        <a:lstStyle/>
        <a:p>
          <a:endParaRPr lang="en-US"/>
        </a:p>
      </dgm:t>
    </dgm:pt>
    <dgm:pt modelId="{6E110B63-E136-46C7-BC9A-3BB90142F6DE}">
      <dgm:prSet/>
      <dgm:spPr/>
      <dgm:t>
        <a:bodyPr/>
        <a:lstStyle/>
        <a:p>
          <a:pPr>
            <a:lnSpc>
              <a:spcPct val="100000"/>
            </a:lnSpc>
          </a:pPr>
          <a:r>
            <a:rPr lang="fr-CA" dirty="0"/>
            <a:t>Recrutement et sélection</a:t>
          </a:r>
          <a:endParaRPr lang="en-US" dirty="0"/>
        </a:p>
      </dgm:t>
    </dgm:pt>
    <dgm:pt modelId="{EFA7300A-B91F-474B-A74C-4658525B77B1}" type="parTrans" cxnId="{AC7AE749-D935-4BDB-9901-C256D72BBB44}">
      <dgm:prSet/>
      <dgm:spPr/>
      <dgm:t>
        <a:bodyPr/>
        <a:lstStyle/>
        <a:p>
          <a:endParaRPr lang="en-US"/>
        </a:p>
      </dgm:t>
    </dgm:pt>
    <dgm:pt modelId="{36FC8666-8B54-417E-850D-800902171450}" type="sibTrans" cxnId="{AC7AE749-D935-4BDB-9901-C256D72BBB44}">
      <dgm:prSet/>
      <dgm:spPr/>
      <dgm:t>
        <a:bodyPr/>
        <a:lstStyle/>
        <a:p>
          <a:endParaRPr lang="en-US"/>
        </a:p>
      </dgm:t>
    </dgm:pt>
    <dgm:pt modelId="{8D419A0A-D443-41AA-BC8C-719B91BC2F5E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Intégration</a:t>
          </a:r>
          <a:endParaRPr lang="en-US"/>
        </a:p>
      </dgm:t>
    </dgm:pt>
    <dgm:pt modelId="{94491FF2-BC35-4A09-8149-C67B827D2790}" type="parTrans" cxnId="{BD66EA37-C7BF-416F-8A4D-F0DE359CEF4A}">
      <dgm:prSet/>
      <dgm:spPr/>
      <dgm:t>
        <a:bodyPr/>
        <a:lstStyle/>
        <a:p>
          <a:endParaRPr lang="en-US"/>
        </a:p>
      </dgm:t>
    </dgm:pt>
    <dgm:pt modelId="{C0A73B7B-E36B-446C-BA73-EBAC76C7A153}" type="sibTrans" cxnId="{BD66EA37-C7BF-416F-8A4D-F0DE359CEF4A}">
      <dgm:prSet/>
      <dgm:spPr/>
      <dgm:t>
        <a:bodyPr/>
        <a:lstStyle/>
        <a:p>
          <a:endParaRPr lang="en-US"/>
        </a:p>
      </dgm:t>
    </dgm:pt>
    <dgm:pt modelId="{225349FE-7C20-4916-B5CE-C7668ADEC3A1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Formation à la tâche</a:t>
          </a:r>
          <a:endParaRPr lang="en-US"/>
        </a:p>
      </dgm:t>
    </dgm:pt>
    <dgm:pt modelId="{1AF27033-4078-4E43-8EA1-4788A61328CA}" type="parTrans" cxnId="{36660731-4FD2-4D61-979A-AD0DF5A8001D}">
      <dgm:prSet/>
      <dgm:spPr/>
      <dgm:t>
        <a:bodyPr/>
        <a:lstStyle/>
        <a:p>
          <a:endParaRPr lang="en-US"/>
        </a:p>
      </dgm:t>
    </dgm:pt>
    <dgm:pt modelId="{AEB7760E-E6CF-4E1F-BE4A-2E13DEE019B2}" type="sibTrans" cxnId="{36660731-4FD2-4D61-979A-AD0DF5A8001D}">
      <dgm:prSet/>
      <dgm:spPr/>
      <dgm:t>
        <a:bodyPr/>
        <a:lstStyle/>
        <a:p>
          <a:endParaRPr lang="en-US"/>
        </a:p>
      </dgm:t>
    </dgm:pt>
    <dgm:pt modelId="{DF5B8FB3-8ACD-4FAC-B391-7E3C51D68162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Encadrement</a:t>
          </a:r>
          <a:endParaRPr lang="en-US"/>
        </a:p>
      </dgm:t>
    </dgm:pt>
    <dgm:pt modelId="{06605299-5D1F-4678-B4F8-A1B414D7BF43}" type="parTrans" cxnId="{AF1EBACD-A64F-4E63-A5E3-0B9E2167F207}">
      <dgm:prSet/>
      <dgm:spPr/>
      <dgm:t>
        <a:bodyPr/>
        <a:lstStyle/>
        <a:p>
          <a:endParaRPr lang="en-US"/>
        </a:p>
      </dgm:t>
    </dgm:pt>
    <dgm:pt modelId="{598B1CFB-2A7D-4C0A-957E-C50AFA7A5960}" type="sibTrans" cxnId="{AF1EBACD-A64F-4E63-A5E3-0B9E2167F207}">
      <dgm:prSet/>
      <dgm:spPr/>
      <dgm:t>
        <a:bodyPr/>
        <a:lstStyle/>
        <a:p>
          <a:endParaRPr lang="en-US"/>
        </a:p>
      </dgm:t>
    </dgm:pt>
    <dgm:pt modelId="{DF632A8A-4C61-43A8-A539-62F858C49D93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Évaluation</a:t>
          </a:r>
          <a:endParaRPr lang="en-US"/>
        </a:p>
      </dgm:t>
    </dgm:pt>
    <dgm:pt modelId="{7E082C5C-DA7D-4C59-B262-555BAAA0DA09}" type="parTrans" cxnId="{04C5B3E8-FF0C-4D66-864B-037946FB777B}">
      <dgm:prSet/>
      <dgm:spPr/>
      <dgm:t>
        <a:bodyPr/>
        <a:lstStyle/>
        <a:p>
          <a:endParaRPr lang="en-US"/>
        </a:p>
      </dgm:t>
    </dgm:pt>
    <dgm:pt modelId="{AA831FB2-3F47-4814-BDBB-7443EF390746}" type="sibTrans" cxnId="{04C5B3E8-FF0C-4D66-864B-037946FB777B}">
      <dgm:prSet/>
      <dgm:spPr/>
      <dgm:t>
        <a:bodyPr/>
        <a:lstStyle/>
        <a:p>
          <a:endParaRPr lang="en-US"/>
        </a:p>
      </dgm:t>
    </dgm:pt>
    <dgm:pt modelId="{8637C3CB-CA41-4943-93FC-F4061896B692}">
      <dgm:prSet/>
      <dgm:spPr/>
      <dgm:t>
        <a:bodyPr/>
        <a:lstStyle/>
        <a:p>
          <a:pPr>
            <a:lnSpc>
              <a:spcPct val="100000"/>
            </a:lnSpc>
          </a:pPr>
          <a:r>
            <a:rPr lang="fr-CA"/>
            <a:t>Reconnaissance</a:t>
          </a:r>
          <a:endParaRPr lang="en-US"/>
        </a:p>
      </dgm:t>
    </dgm:pt>
    <dgm:pt modelId="{38E7B38A-7701-49B8-8465-A4486E854137}" type="parTrans" cxnId="{AFF4AB3D-8428-4FC3-8EFE-C6CA4396F144}">
      <dgm:prSet/>
      <dgm:spPr/>
      <dgm:t>
        <a:bodyPr/>
        <a:lstStyle/>
        <a:p>
          <a:endParaRPr lang="en-US"/>
        </a:p>
      </dgm:t>
    </dgm:pt>
    <dgm:pt modelId="{C711BA85-6500-4C04-A50E-8E37C93B9982}" type="sibTrans" cxnId="{AFF4AB3D-8428-4FC3-8EFE-C6CA4396F144}">
      <dgm:prSet/>
      <dgm:spPr/>
      <dgm:t>
        <a:bodyPr/>
        <a:lstStyle/>
        <a:p>
          <a:endParaRPr lang="en-US"/>
        </a:p>
      </dgm:t>
    </dgm:pt>
    <dgm:pt modelId="{339B036A-5C3C-4306-878F-D7198376C72D}" type="pres">
      <dgm:prSet presAssocID="{AEDA794E-9B87-48E6-8C23-02EF7912DF0E}" presName="root" presStyleCnt="0">
        <dgm:presLayoutVars>
          <dgm:dir/>
          <dgm:resizeHandles val="exact"/>
        </dgm:presLayoutVars>
      </dgm:prSet>
      <dgm:spPr/>
    </dgm:pt>
    <dgm:pt modelId="{D19408F6-C027-4514-ADB4-F0405AD06B3C}" type="pres">
      <dgm:prSet presAssocID="{72FD97D5-ED83-414C-B46F-2F3C8683AE52}" presName="compNode" presStyleCnt="0"/>
      <dgm:spPr/>
    </dgm:pt>
    <dgm:pt modelId="{6063FFB2-C0C0-436B-8117-C5EECA9266A2}" type="pres">
      <dgm:prSet presAssocID="{72FD97D5-ED83-414C-B46F-2F3C8683AE52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AF441C00-B9A4-4FA2-AA9C-5F142297C777}" type="pres">
      <dgm:prSet presAssocID="{72FD97D5-ED83-414C-B46F-2F3C8683AE52}" presName="spaceRect" presStyleCnt="0"/>
      <dgm:spPr/>
    </dgm:pt>
    <dgm:pt modelId="{BDD9237F-6B33-4A1B-9C6F-37C730D78B0F}" type="pres">
      <dgm:prSet presAssocID="{72FD97D5-ED83-414C-B46F-2F3C8683AE52}" presName="textRect" presStyleLbl="revTx" presStyleIdx="0" presStyleCnt="8">
        <dgm:presLayoutVars>
          <dgm:chMax val="1"/>
          <dgm:chPref val="1"/>
        </dgm:presLayoutVars>
      </dgm:prSet>
      <dgm:spPr/>
    </dgm:pt>
    <dgm:pt modelId="{AF4176E9-7C6E-48B7-8247-4429DD2295CE}" type="pres">
      <dgm:prSet presAssocID="{01241F75-9E2C-48AB-9724-42DC9D4D1942}" presName="sibTrans" presStyleCnt="0"/>
      <dgm:spPr/>
    </dgm:pt>
    <dgm:pt modelId="{339D19E9-7213-4845-851A-2A79DE202B6F}" type="pres">
      <dgm:prSet presAssocID="{7FD12ACC-6826-4A29-B123-8E20E89B3CA1}" presName="compNode" presStyleCnt="0"/>
      <dgm:spPr/>
    </dgm:pt>
    <dgm:pt modelId="{93B1166C-5BD9-42F0-9911-BA403FF692B2}" type="pres">
      <dgm:prSet presAssocID="{7FD12ACC-6826-4A29-B123-8E20E89B3CA1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C00FF541-F125-4FF5-A91B-A379B0370E9F}" type="pres">
      <dgm:prSet presAssocID="{7FD12ACC-6826-4A29-B123-8E20E89B3CA1}" presName="spaceRect" presStyleCnt="0"/>
      <dgm:spPr/>
    </dgm:pt>
    <dgm:pt modelId="{7664786A-F235-472B-93E1-3EB21C81AA2B}" type="pres">
      <dgm:prSet presAssocID="{7FD12ACC-6826-4A29-B123-8E20E89B3CA1}" presName="textRect" presStyleLbl="revTx" presStyleIdx="1" presStyleCnt="8">
        <dgm:presLayoutVars>
          <dgm:chMax val="1"/>
          <dgm:chPref val="1"/>
        </dgm:presLayoutVars>
      </dgm:prSet>
      <dgm:spPr/>
    </dgm:pt>
    <dgm:pt modelId="{0EAC1E5A-EB9F-4D4C-92E3-81B70176EB37}" type="pres">
      <dgm:prSet presAssocID="{74B1412D-36ED-43DD-B839-1722CB50B3E9}" presName="sibTrans" presStyleCnt="0"/>
      <dgm:spPr/>
    </dgm:pt>
    <dgm:pt modelId="{14A6D3BF-D85B-4147-B577-A03E4DB57AD2}" type="pres">
      <dgm:prSet presAssocID="{6E110B63-E136-46C7-BC9A-3BB90142F6DE}" presName="compNode" presStyleCnt="0"/>
      <dgm:spPr/>
    </dgm:pt>
    <dgm:pt modelId="{7669453E-C488-409D-B5A8-79821D57F9EB}" type="pres">
      <dgm:prSet presAssocID="{6E110B63-E136-46C7-BC9A-3BB90142F6DE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B70D5455-353C-4287-AC8F-87FDA7D073B9}" type="pres">
      <dgm:prSet presAssocID="{6E110B63-E136-46C7-BC9A-3BB90142F6DE}" presName="spaceRect" presStyleCnt="0"/>
      <dgm:spPr/>
    </dgm:pt>
    <dgm:pt modelId="{94B54243-8F9C-41F7-A335-F0A548486396}" type="pres">
      <dgm:prSet presAssocID="{6E110B63-E136-46C7-BC9A-3BB90142F6DE}" presName="textRect" presStyleLbl="revTx" presStyleIdx="2" presStyleCnt="8">
        <dgm:presLayoutVars>
          <dgm:chMax val="1"/>
          <dgm:chPref val="1"/>
        </dgm:presLayoutVars>
      </dgm:prSet>
      <dgm:spPr/>
    </dgm:pt>
    <dgm:pt modelId="{77761613-48BD-46D3-8690-4D79067F8A9D}" type="pres">
      <dgm:prSet presAssocID="{36FC8666-8B54-417E-850D-800902171450}" presName="sibTrans" presStyleCnt="0"/>
      <dgm:spPr/>
    </dgm:pt>
    <dgm:pt modelId="{1CE7EBB9-BFA3-4688-8228-0FAF2C0DB574}" type="pres">
      <dgm:prSet presAssocID="{8D419A0A-D443-41AA-BC8C-719B91BC2F5E}" presName="compNode" presStyleCnt="0"/>
      <dgm:spPr/>
    </dgm:pt>
    <dgm:pt modelId="{D5731068-F579-4D0D-907B-88A206DF4FE5}" type="pres">
      <dgm:prSet presAssocID="{8D419A0A-D443-41AA-BC8C-719B91BC2F5E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5677E7C-27B0-4904-B28D-A5675443EAEC}" type="pres">
      <dgm:prSet presAssocID="{8D419A0A-D443-41AA-BC8C-719B91BC2F5E}" presName="spaceRect" presStyleCnt="0"/>
      <dgm:spPr/>
    </dgm:pt>
    <dgm:pt modelId="{341F918A-A645-4B46-B2A7-5C9355716734}" type="pres">
      <dgm:prSet presAssocID="{8D419A0A-D443-41AA-BC8C-719B91BC2F5E}" presName="textRect" presStyleLbl="revTx" presStyleIdx="3" presStyleCnt="8">
        <dgm:presLayoutVars>
          <dgm:chMax val="1"/>
          <dgm:chPref val="1"/>
        </dgm:presLayoutVars>
      </dgm:prSet>
      <dgm:spPr/>
    </dgm:pt>
    <dgm:pt modelId="{85D9F1DC-4857-4E24-AAAF-D9A34F360256}" type="pres">
      <dgm:prSet presAssocID="{C0A73B7B-E36B-446C-BA73-EBAC76C7A153}" presName="sibTrans" presStyleCnt="0"/>
      <dgm:spPr/>
    </dgm:pt>
    <dgm:pt modelId="{97993D98-C56E-4F0D-8D31-BCF37B037C5F}" type="pres">
      <dgm:prSet presAssocID="{225349FE-7C20-4916-B5CE-C7668ADEC3A1}" presName="compNode" presStyleCnt="0"/>
      <dgm:spPr/>
    </dgm:pt>
    <dgm:pt modelId="{332530DE-DA66-48C6-8E6D-FE43361065F9}" type="pres">
      <dgm:prSet presAssocID="{225349FE-7C20-4916-B5CE-C7668ADEC3A1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7858F028-6A1A-44D3-8ED2-2665A4B2A1C9}" type="pres">
      <dgm:prSet presAssocID="{225349FE-7C20-4916-B5CE-C7668ADEC3A1}" presName="spaceRect" presStyleCnt="0"/>
      <dgm:spPr/>
    </dgm:pt>
    <dgm:pt modelId="{02453B33-6FC6-41F6-BECA-8BA83F7705BE}" type="pres">
      <dgm:prSet presAssocID="{225349FE-7C20-4916-B5CE-C7668ADEC3A1}" presName="textRect" presStyleLbl="revTx" presStyleIdx="4" presStyleCnt="8">
        <dgm:presLayoutVars>
          <dgm:chMax val="1"/>
          <dgm:chPref val="1"/>
        </dgm:presLayoutVars>
      </dgm:prSet>
      <dgm:spPr/>
    </dgm:pt>
    <dgm:pt modelId="{E7410CA3-F033-49B2-BD7F-0606846638E3}" type="pres">
      <dgm:prSet presAssocID="{AEB7760E-E6CF-4E1F-BE4A-2E13DEE019B2}" presName="sibTrans" presStyleCnt="0"/>
      <dgm:spPr/>
    </dgm:pt>
    <dgm:pt modelId="{75AC0893-B49C-4434-A7BA-A4D74F1F9105}" type="pres">
      <dgm:prSet presAssocID="{DF5B8FB3-8ACD-4FAC-B391-7E3C51D68162}" presName="compNode" presStyleCnt="0"/>
      <dgm:spPr/>
    </dgm:pt>
    <dgm:pt modelId="{6F2AA4B3-49C9-44BB-B6FF-F7A4F994BB4A}" type="pres">
      <dgm:prSet presAssocID="{DF5B8FB3-8ACD-4FAC-B391-7E3C51D68162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mages"/>
        </a:ext>
      </dgm:extLst>
    </dgm:pt>
    <dgm:pt modelId="{82A94F27-F3DA-4A56-A311-E8813728373D}" type="pres">
      <dgm:prSet presAssocID="{DF5B8FB3-8ACD-4FAC-B391-7E3C51D68162}" presName="spaceRect" presStyleCnt="0"/>
      <dgm:spPr/>
    </dgm:pt>
    <dgm:pt modelId="{A9B8EEC4-C122-4AAC-8348-D877892178E8}" type="pres">
      <dgm:prSet presAssocID="{DF5B8FB3-8ACD-4FAC-B391-7E3C51D68162}" presName="textRect" presStyleLbl="revTx" presStyleIdx="5" presStyleCnt="8">
        <dgm:presLayoutVars>
          <dgm:chMax val="1"/>
          <dgm:chPref val="1"/>
        </dgm:presLayoutVars>
      </dgm:prSet>
      <dgm:spPr/>
    </dgm:pt>
    <dgm:pt modelId="{478D37DF-94EB-4E20-89F9-5280D1024221}" type="pres">
      <dgm:prSet presAssocID="{598B1CFB-2A7D-4C0A-957E-C50AFA7A5960}" presName="sibTrans" presStyleCnt="0"/>
      <dgm:spPr/>
    </dgm:pt>
    <dgm:pt modelId="{9917046D-BD88-43C3-920F-6FEFE176EC9D}" type="pres">
      <dgm:prSet presAssocID="{DF632A8A-4C61-43A8-A539-62F858C49D93}" presName="compNode" presStyleCnt="0"/>
      <dgm:spPr/>
    </dgm:pt>
    <dgm:pt modelId="{71AABE59-CC82-4B56-8337-BBD2054344E4}" type="pres">
      <dgm:prSet presAssocID="{DF632A8A-4C61-43A8-A539-62F858C49D93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F892F719-AF1B-4FA8-965E-14B17F74C533}" type="pres">
      <dgm:prSet presAssocID="{DF632A8A-4C61-43A8-A539-62F858C49D93}" presName="spaceRect" presStyleCnt="0"/>
      <dgm:spPr/>
    </dgm:pt>
    <dgm:pt modelId="{8236D540-43AB-4E39-8C04-8D80D369D16C}" type="pres">
      <dgm:prSet presAssocID="{DF632A8A-4C61-43A8-A539-62F858C49D93}" presName="textRect" presStyleLbl="revTx" presStyleIdx="6" presStyleCnt="8">
        <dgm:presLayoutVars>
          <dgm:chMax val="1"/>
          <dgm:chPref val="1"/>
        </dgm:presLayoutVars>
      </dgm:prSet>
      <dgm:spPr/>
    </dgm:pt>
    <dgm:pt modelId="{6A5949FA-D3E6-47F1-8350-F56A686FBEBE}" type="pres">
      <dgm:prSet presAssocID="{AA831FB2-3F47-4814-BDBB-7443EF390746}" presName="sibTrans" presStyleCnt="0"/>
      <dgm:spPr/>
    </dgm:pt>
    <dgm:pt modelId="{43E5DCDF-1989-4E6C-916B-6C8433ABAA9E}" type="pres">
      <dgm:prSet presAssocID="{8637C3CB-CA41-4943-93FC-F4061896B692}" presName="compNode" presStyleCnt="0"/>
      <dgm:spPr/>
    </dgm:pt>
    <dgm:pt modelId="{E08C371C-06B4-4BDE-9C42-BB15B2E10E22}" type="pres">
      <dgm:prSet presAssocID="{8637C3CB-CA41-4943-93FC-F4061896B692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C9B4F6C8-22FF-48E7-9F5C-E9800ECAADA8}" type="pres">
      <dgm:prSet presAssocID="{8637C3CB-CA41-4943-93FC-F4061896B692}" presName="spaceRect" presStyleCnt="0"/>
      <dgm:spPr/>
    </dgm:pt>
    <dgm:pt modelId="{936C0BA9-124D-4BAB-82F8-748B602BBE41}" type="pres">
      <dgm:prSet presAssocID="{8637C3CB-CA41-4943-93FC-F4061896B692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BE282B09-B7B9-47B2-80B3-03E0DF30B0F6}" srcId="{AEDA794E-9B87-48E6-8C23-02EF7912DF0E}" destId="{7FD12ACC-6826-4A29-B123-8E20E89B3CA1}" srcOrd="1" destOrd="0" parTransId="{6320C225-214B-46F1-AD8E-0B1191CD5442}" sibTransId="{74B1412D-36ED-43DD-B839-1722CB50B3E9}"/>
    <dgm:cxn modelId="{7D052723-BBD9-4411-92B0-EAFE279FCADC}" srcId="{AEDA794E-9B87-48E6-8C23-02EF7912DF0E}" destId="{72FD97D5-ED83-414C-B46F-2F3C8683AE52}" srcOrd="0" destOrd="0" parTransId="{F0B55258-3874-471E-9693-2FC95F0299E2}" sibTransId="{01241F75-9E2C-48AB-9724-42DC9D4D1942}"/>
    <dgm:cxn modelId="{8D67CF26-6FDC-41CD-A0FE-4E446A4B5759}" type="presOf" srcId="{7FD12ACC-6826-4A29-B123-8E20E89B3CA1}" destId="{7664786A-F235-472B-93E1-3EB21C81AA2B}" srcOrd="0" destOrd="0" presId="urn:microsoft.com/office/officeart/2018/2/layout/IconLabelList"/>
    <dgm:cxn modelId="{36660731-4FD2-4D61-979A-AD0DF5A8001D}" srcId="{AEDA794E-9B87-48E6-8C23-02EF7912DF0E}" destId="{225349FE-7C20-4916-B5CE-C7668ADEC3A1}" srcOrd="4" destOrd="0" parTransId="{1AF27033-4078-4E43-8EA1-4788A61328CA}" sibTransId="{AEB7760E-E6CF-4E1F-BE4A-2E13DEE019B2}"/>
    <dgm:cxn modelId="{9BF78C32-4BE3-4701-9D8D-B3F942055E58}" type="presOf" srcId="{225349FE-7C20-4916-B5CE-C7668ADEC3A1}" destId="{02453B33-6FC6-41F6-BECA-8BA83F7705BE}" srcOrd="0" destOrd="0" presId="urn:microsoft.com/office/officeart/2018/2/layout/IconLabelList"/>
    <dgm:cxn modelId="{BD66EA37-C7BF-416F-8A4D-F0DE359CEF4A}" srcId="{AEDA794E-9B87-48E6-8C23-02EF7912DF0E}" destId="{8D419A0A-D443-41AA-BC8C-719B91BC2F5E}" srcOrd="3" destOrd="0" parTransId="{94491FF2-BC35-4A09-8149-C67B827D2790}" sibTransId="{C0A73B7B-E36B-446C-BA73-EBAC76C7A153}"/>
    <dgm:cxn modelId="{AFF4AB3D-8428-4FC3-8EFE-C6CA4396F144}" srcId="{AEDA794E-9B87-48E6-8C23-02EF7912DF0E}" destId="{8637C3CB-CA41-4943-93FC-F4061896B692}" srcOrd="7" destOrd="0" parTransId="{38E7B38A-7701-49B8-8465-A4486E854137}" sibTransId="{C711BA85-6500-4C04-A50E-8E37C93B9982}"/>
    <dgm:cxn modelId="{AC7AE749-D935-4BDB-9901-C256D72BBB44}" srcId="{AEDA794E-9B87-48E6-8C23-02EF7912DF0E}" destId="{6E110B63-E136-46C7-BC9A-3BB90142F6DE}" srcOrd="2" destOrd="0" parTransId="{EFA7300A-B91F-474B-A74C-4658525B77B1}" sibTransId="{36FC8666-8B54-417E-850D-800902171450}"/>
    <dgm:cxn modelId="{6E5CFA4A-BF50-42FF-A3DC-2EE5B4EF874D}" type="presOf" srcId="{8D419A0A-D443-41AA-BC8C-719B91BC2F5E}" destId="{341F918A-A645-4B46-B2A7-5C9355716734}" srcOrd="0" destOrd="0" presId="urn:microsoft.com/office/officeart/2018/2/layout/IconLabelList"/>
    <dgm:cxn modelId="{C8DB2053-7100-4837-BA0B-02E3DAC92A4F}" type="presOf" srcId="{8637C3CB-CA41-4943-93FC-F4061896B692}" destId="{936C0BA9-124D-4BAB-82F8-748B602BBE41}" srcOrd="0" destOrd="0" presId="urn:microsoft.com/office/officeart/2018/2/layout/IconLabelList"/>
    <dgm:cxn modelId="{0883298E-35DE-4751-ACCF-3C99A4864967}" type="presOf" srcId="{72FD97D5-ED83-414C-B46F-2F3C8683AE52}" destId="{BDD9237F-6B33-4A1B-9C6F-37C730D78B0F}" srcOrd="0" destOrd="0" presId="urn:microsoft.com/office/officeart/2018/2/layout/IconLabelList"/>
    <dgm:cxn modelId="{3FDB2193-7FF1-4FFF-8C4F-7A36B56328CB}" type="presOf" srcId="{6E110B63-E136-46C7-BC9A-3BB90142F6DE}" destId="{94B54243-8F9C-41F7-A335-F0A548486396}" srcOrd="0" destOrd="0" presId="urn:microsoft.com/office/officeart/2018/2/layout/IconLabelList"/>
    <dgm:cxn modelId="{AF1EBACD-A64F-4E63-A5E3-0B9E2167F207}" srcId="{AEDA794E-9B87-48E6-8C23-02EF7912DF0E}" destId="{DF5B8FB3-8ACD-4FAC-B391-7E3C51D68162}" srcOrd="5" destOrd="0" parTransId="{06605299-5D1F-4678-B4F8-A1B414D7BF43}" sibTransId="{598B1CFB-2A7D-4C0A-957E-C50AFA7A5960}"/>
    <dgm:cxn modelId="{30CF74E3-1D86-4CB6-A1D5-17E2C1458862}" type="presOf" srcId="{AEDA794E-9B87-48E6-8C23-02EF7912DF0E}" destId="{339B036A-5C3C-4306-878F-D7198376C72D}" srcOrd="0" destOrd="0" presId="urn:microsoft.com/office/officeart/2018/2/layout/IconLabelList"/>
    <dgm:cxn modelId="{CFDD1DE5-CC6C-4826-B561-4DE054ED0C4B}" type="presOf" srcId="{DF5B8FB3-8ACD-4FAC-B391-7E3C51D68162}" destId="{A9B8EEC4-C122-4AAC-8348-D877892178E8}" srcOrd="0" destOrd="0" presId="urn:microsoft.com/office/officeart/2018/2/layout/IconLabelList"/>
    <dgm:cxn modelId="{FA9947E5-C4EF-4958-9A5D-EE0C3D5F18EB}" type="presOf" srcId="{DF632A8A-4C61-43A8-A539-62F858C49D93}" destId="{8236D540-43AB-4E39-8C04-8D80D369D16C}" srcOrd="0" destOrd="0" presId="urn:microsoft.com/office/officeart/2018/2/layout/IconLabelList"/>
    <dgm:cxn modelId="{04C5B3E8-FF0C-4D66-864B-037946FB777B}" srcId="{AEDA794E-9B87-48E6-8C23-02EF7912DF0E}" destId="{DF632A8A-4C61-43A8-A539-62F858C49D93}" srcOrd="6" destOrd="0" parTransId="{7E082C5C-DA7D-4C59-B262-555BAAA0DA09}" sibTransId="{AA831FB2-3F47-4814-BDBB-7443EF390746}"/>
    <dgm:cxn modelId="{CBEBCF49-E5F8-4D91-B792-D2F06225C95E}" type="presParOf" srcId="{339B036A-5C3C-4306-878F-D7198376C72D}" destId="{D19408F6-C027-4514-ADB4-F0405AD06B3C}" srcOrd="0" destOrd="0" presId="urn:microsoft.com/office/officeart/2018/2/layout/IconLabelList"/>
    <dgm:cxn modelId="{11623280-D7EF-4048-97E1-2BF421E752D4}" type="presParOf" srcId="{D19408F6-C027-4514-ADB4-F0405AD06B3C}" destId="{6063FFB2-C0C0-436B-8117-C5EECA9266A2}" srcOrd="0" destOrd="0" presId="urn:microsoft.com/office/officeart/2018/2/layout/IconLabelList"/>
    <dgm:cxn modelId="{6F38CD86-5A31-404A-8B05-FCA407F1912B}" type="presParOf" srcId="{D19408F6-C027-4514-ADB4-F0405AD06B3C}" destId="{AF441C00-B9A4-4FA2-AA9C-5F142297C777}" srcOrd="1" destOrd="0" presId="urn:microsoft.com/office/officeart/2018/2/layout/IconLabelList"/>
    <dgm:cxn modelId="{4E1E42C6-6794-4EC2-BECA-F6FF8763B7D7}" type="presParOf" srcId="{D19408F6-C027-4514-ADB4-F0405AD06B3C}" destId="{BDD9237F-6B33-4A1B-9C6F-37C730D78B0F}" srcOrd="2" destOrd="0" presId="urn:microsoft.com/office/officeart/2018/2/layout/IconLabelList"/>
    <dgm:cxn modelId="{8865AE30-9B86-4055-BF07-C3AC76BC823F}" type="presParOf" srcId="{339B036A-5C3C-4306-878F-D7198376C72D}" destId="{AF4176E9-7C6E-48B7-8247-4429DD2295CE}" srcOrd="1" destOrd="0" presId="urn:microsoft.com/office/officeart/2018/2/layout/IconLabelList"/>
    <dgm:cxn modelId="{C4A0A3AB-AD63-4EA4-8AA9-B59557CEAEB7}" type="presParOf" srcId="{339B036A-5C3C-4306-878F-D7198376C72D}" destId="{339D19E9-7213-4845-851A-2A79DE202B6F}" srcOrd="2" destOrd="0" presId="urn:microsoft.com/office/officeart/2018/2/layout/IconLabelList"/>
    <dgm:cxn modelId="{2D4FBE90-8C33-4739-8A15-927E085CBAD5}" type="presParOf" srcId="{339D19E9-7213-4845-851A-2A79DE202B6F}" destId="{93B1166C-5BD9-42F0-9911-BA403FF692B2}" srcOrd="0" destOrd="0" presId="urn:microsoft.com/office/officeart/2018/2/layout/IconLabelList"/>
    <dgm:cxn modelId="{4E6B6524-88BC-40B3-AF99-CAF14AD51704}" type="presParOf" srcId="{339D19E9-7213-4845-851A-2A79DE202B6F}" destId="{C00FF541-F125-4FF5-A91B-A379B0370E9F}" srcOrd="1" destOrd="0" presId="urn:microsoft.com/office/officeart/2018/2/layout/IconLabelList"/>
    <dgm:cxn modelId="{AEF6F767-A0C1-4966-AA85-06CB81C2D46E}" type="presParOf" srcId="{339D19E9-7213-4845-851A-2A79DE202B6F}" destId="{7664786A-F235-472B-93E1-3EB21C81AA2B}" srcOrd="2" destOrd="0" presId="urn:microsoft.com/office/officeart/2018/2/layout/IconLabelList"/>
    <dgm:cxn modelId="{96288CD3-B1CE-44A4-8962-60FFED360D6E}" type="presParOf" srcId="{339B036A-5C3C-4306-878F-D7198376C72D}" destId="{0EAC1E5A-EB9F-4D4C-92E3-81B70176EB37}" srcOrd="3" destOrd="0" presId="urn:microsoft.com/office/officeart/2018/2/layout/IconLabelList"/>
    <dgm:cxn modelId="{5F28E850-69E8-4154-9865-57A7FE068BC2}" type="presParOf" srcId="{339B036A-5C3C-4306-878F-D7198376C72D}" destId="{14A6D3BF-D85B-4147-B577-A03E4DB57AD2}" srcOrd="4" destOrd="0" presId="urn:microsoft.com/office/officeart/2018/2/layout/IconLabelList"/>
    <dgm:cxn modelId="{C75CAC0A-E9AF-4E31-82A0-4F81CDE6BB98}" type="presParOf" srcId="{14A6D3BF-D85B-4147-B577-A03E4DB57AD2}" destId="{7669453E-C488-409D-B5A8-79821D57F9EB}" srcOrd="0" destOrd="0" presId="urn:microsoft.com/office/officeart/2018/2/layout/IconLabelList"/>
    <dgm:cxn modelId="{4D629E02-7A62-4863-9690-5F729179241D}" type="presParOf" srcId="{14A6D3BF-D85B-4147-B577-A03E4DB57AD2}" destId="{B70D5455-353C-4287-AC8F-87FDA7D073B9}" srcOrd="1" destOrd="0" presId="urn:microsoft.com/office/officeart/2018/2/layout/IconLabelList"/>
    <dgm:cxn modelId="{90F50F0D-A718-4E9A-9F88-D0FB8A037319}" type="presParOf" srcId="{14A6D3BF-D85B-4147-B577-A03E4DB57AD2}" destId="{94B54243-8F9C-41F7-A335-F0A548486396}" srcOrd="2" destOrd="0" presId="urn:microsoft.com/office/officeart/2018/2/layout/IconLabelList"/>
    <dgm:cxn modelId="{F665E656-46B3-487E-AE39-085B295472B0}" type="presParOf" srcId="{339B036A-5C3C-4306-878F-D7198376C72D}" destId="{77761613-48BD-46D3-8690-4D79067F8A9D}" srcOrd="5" destOrd="0" presId="urn:microsoft.com/office/officeart/2018/2/layout/IconLabelList"/>
    <dgm:cxn modelId="{1534B3B7-DF7E-4FAE-BD55-D5D31F204D83}" type="presParOf" srcId="{339B036A-5C3C-4306-878F-D7198376C72D}" destId="{1CE7EBB9-BFA3-4688-8228-0FAF2C0DB574}" srcOrd="6" destOrd="0" presId="urn:microsoft.com/office/officeart/2018/2/layout/IconLabelList"/>
    <dgm:cxn modelId="{392FB65B-C971-483E-864A-0F0B19521D50}" type="presParOf" srcId="{1CE7EBB9-BFA3-4688-8228-0FAF2C0DB574}" destId="{D5731068-F579-4D0D-907B-88A206DF4FE5}" srcOrd="0" destOrd="0" presId="urn:microsoft.com/office/officeart/2018/2/layout/IconLabelList"/>
    <dgm:cxn modelId="{A1F10AC4-903B-40F7-8F9A-018F18392D29}" type="presParOf" srcId="{1CE7EBB9-BFA3-4688-8228-0FAF2C0DB574}" destId="{75677E7C-27B0-4904-B28D-A5675443EAEC}" srcOrd="1" destOrd="0" presId="urn:microsoft.com/office/officeart/2018/2/layout/IconLabelList"/>
    <dgm:cxn modelId="{07A6DAA8-5591-4A3C-A653-85BF73993D95}" type="presParOf" srcId="{1CE7EBB9-BFA3-4688-8228-0FAF2C0DB574}" destId="{341F918A-A645-4B46-B2A7-5C9355716734}" srcOrd="2" destOrd="0" presId="urn:microsoft.com/office/officeart/2018/2/layout/IconLabelList"/>
    <dgm:cxn modelId="{B0159968-4494-459C-9294-A007425B9209}" type="presParOf" srcId="{339B036A-5C3C-4306-878F-D7198376C72D}" destId="{85D9F1DC-4857-4E24-AAAF-D9A34F360256}" srcOrd="7" destOrd="0" presId="urn:microsoft.com/office/officeart/2018/2/layout/IconLabelList"/>
    <dgm:cxn modelId="{837D98AC-6060-4434-8E7F-76BDA9164574}" type="presParOf" srcId="{339B036A-5C3C-4306-878F-D7198376C72D}" destId="{97993D98-C56E-4F0D-8D31-BCF37B037C5F}" srcOrd="8" destOrd="0" presId="urn:microsoft.com/office/officeart/2018/2/layout/IconLabelList"/>
    <dgm:cxn modelId="{5E83F704-59DB-4209-9EE4-77125B705159}" type="presParOf" srcId="{97993D98-C56E-4F0D-8D31-BCF37B037C5F}" destId="{332530DE-DA66-48C6-8E6D-FE43361065F9}" srcOrd="0" destOrd="0" presId="urn:microsoft.com/office/officeart/2018/2/layout/IconLabelList"/>
    <dgm:cxn modelId="{DA9BBB35-11A5-4C27-8155-D8701F80BEB5}" type="presParOf" srcId="{97993D98-C56E-4F0D-8D31-BCF37B037C5F}" destId="{7858F028-6A1A-44D3-8ED2-2665A4B2A1C9}" srcOrd="1" destOrd="0" presId="urn:microsoft.com/office/officeart/2018/2/layout/IconLabelList"/>
    <dgm:cxn modelId="{66F6A1A5-5186-456C-8979-11EEC7E71A83}" type="presParOf" srcId="{97993D98-C56E-4F0D-8D31-BCF37B037C5F}" destId="{02453B33-6FC6-41F6-BECA-8BA83F7705BE}" srcOrd="2" destOrd="0" presId="urn:microsoft.com/office/officeart/2018/2/layout/IconLabelList"/>
    <dgm:cxn modelId="{E9DB548B-DC04-48DD-AD69-823FA36CEBB4}" type="presParOf" srcId="{339B036A-5C3C-4306-878F-D7198376C72D}" destId="{E7410CA3-F033-49B2-BD7F-0606846638E3}" srcOrd="9" destOrd="0" presId="urn:microsoft.com/office/officeart/2018/2/layout/IconLabelList"/>
    <dgm:cxn modelId="{BCCD7DE9-5FF4-4820-AAB7-D3FF5C5057D5}" type="presParOf" srcId="{339B036A-5C3C-4306-878F-D7198376C72D}" destId="{75AC0893-B49C-4434-A7BA-A4D74F1F9105}" srcOrd="10" destOrd="0" presId="urn:microsoft.com/office/officeart/2018/2/layout/IconLabelList"/>
    <dgm:cxn modelId="{75601AC0-6836-4F4E-B331-01AD031F5105}" type="presParOf" srcId="{75AC0893-B49C-4434-A7BA-A4D74F1F9105}" destId="{6F2AA4B3-49C9-44BB-B6FF-F7A4F994BB4A}" srcOrd="0" destOrd="0" presId="urn:microsoft.com/office/officeart/2018/2/layout/IconLabelList"/>
    <dgm:cxn modelId="{96C1331D-DD3F-4ED4-A05C-F29C42AA602C}" type="presParOf" srcId="{75AC0893-B49C-4434-A7BA-A4D74F1F9105}" destId="{82A94F27-F3DA-4A56-A311-E8813728373D}" srcOrd="1" destOrd="0" presId="urn:microsoft.com/office/officeart/2018/2/layout/IconLabelList"/>
    <dgm:cxn modelId="{C93340EC-520D-4EF0-A760-B7924A66972C}" type="presParOf" srcId="{75AC0893-B49C-4434-A7BA-A4D74F1F9105}" destId="{A9B8EEC4-C122-4AAC-8348-D877892178E8}" srcOrd="2" destOrd="0" presId="urn:microsoft.com/office/officeart/2018/2/layout/IconLabelList"/>
    <dgm:cxn modelId="{147C3F2C-AF60-406A-8381-153FCB7BF9EB}" type="presParOf" srcId="{339B036A-5C3C-4306-878F-D7198376C72D}" destId="{478D37DF-94EB-4E20-89F9-5280D1024221}" srcOrd="11" destOrd="0" presId="urn:microsoft.com/office/officeart/2018/2/layout/IconLabelList"/>
    <dgm:cxn modelId="{ED9C63AB-0F84-4708-AF0C-411D55B5450F}" type="presParOf" srcId="{339B036A-5C3C-4306-878F-D7198376C72D}" destId="{9917046D-BD88-43C3-920F-6FEFE176EC9D}" srcOrd="12" destOrd="0" presId="urn:microsoft.com/office/officeart/2018/2/layout/IconLabelList"/>
    <dgm:cxn modelId="{6D9F197F-EE9E-4558-9E92-369D85610564}" type="presParOf" srcId="{9917046D-BD88-43C3-920F-6FEFE176EC9D}" destId="{71AABE59-CC82-4B56-8337-BBD2054344E4}" srcOrd="0" destOrd="0" presId="urn:microsoft.com/office/officeart/2018/2/layout/IconLabelList"/>
    <dgm:cxn modelId="{D9053139-3CC5-46B9-B169-AF3F1F984A8D}" type="presParOf" srcId="{9917046D-BD88-43C3-920F-6FEFE176EC9D}" destId="{F892F719-AF1B-4FA8-965E-14B17F74C533}" srcOrd="1" destOrd="0" presId="urn:microsoft.com/office/officeart/2018/2/layout/IconLabelList"/>
    <dgm:cxn modelId="{50CD4D3D-51C8-4013-868D-AB4EE9DA3C8E}" type="presParOf" srcId="{9917046D-BD88-43C3-920F-6FEFE176EC9D}" destId="{8236D540-43AB-4E39-8C04-8D80D369D16C}" srcOrd="2" destOrd="0" presId="urn:microsoft.com/office/officeart/2018/2/layout/IconLabelList"/>
    <dgm:cxn modelId="{B230D0BC-F171-4E53-BD8D-713D5228FE4E}" type="presParOf" srcId="{339B036A-5C3C-4306-878F-D7198376C72D}" destId="{6A5949FA-D3E6-47F1-8350-F56A686FBEBE}" srcOrd="13" destOrd="0" presId="urn:microsoft.com/office/officeart/2018/2/layout/IconLabelList"/>
    <dgm:cxn modelId="{E14BBA5A-1DBA-4C35-AC1A-EA0F8701AEE6}" type="presParOf" srcId="{339B036A-5C3C-4306-878F-D7198376C72D}" destId="{43E5DCDF-1989-4E6C-916B-6C8433ABAA9E}" srcOrd="14" destOrd="0" presId="urn:microsoft.com/office/officeart/2018/2/layout/IconLabelList"/>
    <dgm:cxn modelId="{A8CAA351-EEB1-4AA8-A3BB-12D4CC06D590}" type="presParOf" srcId="{43E5DCDF-1989-4E6C-916B-6C8433ABAA9E}" destId="{E08C371C-06B4-4BDE-9C42-BB15B2E10E22}" srcOrd="0" destOrd="0" presId="urn:microsoft.com/office/officeart/2018/2/layout/IconLabelList"/>
    <dgm:cxn modelId="{B77232F9-53E1-4A25-B044-DBF7E20BBBBD}" type="presParOf" srcId="{43E5DCDF-1989-4E6C-916B-6C8433ABAA9E}" destId="{C9B4F6C8-22FF-48E7-9F5C-E9800ECAADA8}" srcOrd="1" destOrd="0" presId="urn:microsoft.com/office/officeart/2018/2/layout/IconLabelList"/>
    <dgm:cxn modelId="{520AF63B-D331-47EE-A6D7-07C4908E9D71}" type="presParOf" srcId="{43E5DCDF-1989-4E6C-916B-6C8433ABAA9E}" destId="{936C0BA9-124D-4BAB-82F8-748B602BBE4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3FFB2-C0C0-436B-8117-C5EECA9266A2}">
      <dsp:nvSpPr>
        <dsp:cNvPr id="0" name=""/>
        <dsp:cNvSpPr/>
      </dsp:nvSpPr>
      <dsp:spPr>
        <a:xfrm>
          <a:off x="415258" y="1086465"/>
          <a:ext cx="675527" cy="6755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D9237F-6B33-4A1B-9C6F-37C730D78B0F}">
      <dsp:nvSpPr>
        <dsp:cNvPr id="0" name=""/>
        <dsp:cNvSpPr/>
      </dsp:nvSpPr>
      <dsp:spPr>
        <a:xfrm>
          <a:off x="2436" y="2036840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Adéquation entre les besoins de l’organisme et les besoins de la personne bénévole</a:t>
          </a:r>
          <a:endParaRPr lang="en-US" sz="1100" kern="1200"/>
        </a:p>
      </dsp:txBody>
      <dsp:txXfrm>
        <a:off x="2436" y="2036840"/>
        <a:ext cx="1501171" cy="600468"/>
      </dsp:txXfrm>
    </dsp:sp>
    <dsp:sp modelId="{93B1166C-5BD9-42F0-9911-BA403FF692B2}">
      <dsp:nvSpPr>
        <dsp:cNvPr id="0" name=""/>
        <dsp:cNvSpPr/>
      </dsp:nvSpPr>
      <dsp:spPr>
        <a:xfrm>
          <a:off x="2179135" y="1086465"/>
          <a:ext cx="675527" cy="6755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4786A-F235-472B-93E1-3EB21C81AA2B}">
      <dsp:nvSpPr>
        <dsp:cNvPr id="0" name=""/>
        <dsp:cNvSpPr/>
      </dsp:nvSpPr>
      <dsp:spPr>
        <a:xfrm>
          <a:off x="1766313" y="2036840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Description de tâches</a:t>
          </a:r>
          <a:endParaRPr lang="en-US" sz="1100" kern="1200"/>
        </a:p>
      </dsp:txBody>
      <dsp:txXfrm>
        <a:off x="1766313" y="2036840"/>
        <a:ext cx="1501171" cy="600468"/>
      </dsp:txXfrm>
    </dsp:sp>
    <dsp:sp modelId="{7669453E-C488-409D-B5A8-79821D57F9EB}">
      <dsp:nvSpPr>
        <dsp:cNvPr id="0" name=""/>
        <dsp:cNvSpPr/>
      </dsp:nvSpPr>
      <dsp:spPr>
        <a:xfrm>
          <a:off x="3943012" y="1086465"/>
          <a:ext cx="675527" cy="6755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54243-8F9C-41F7-A335-F0A548486396}">
      <dsp:nvSpPr>
        <dsp:cNvPr id="0" name=""/>
        <dsp:cNvSpPr/>
      </dsp:nvSpPr>
      <dsp:spPr>
        <a:xfrm>
          <a:off x="3530190" y="2036840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 dirty="0"/>
            <a:t>Recrutement et sélection</a:t>
          </a:r>
          <a:endParaRPr lang="en-US" sz="1100" kern="1200" dirty="0"/>
        </a:p>
      </dsp:txBody>
      <dsp:txXfrm>
        <a:off x="3530190" y="2036840"/>
        <a:ext cx="1501171" cy="600468"/>
      </dsp:txXfrm>
    </dsp:sp>
    <dsp:sp modelId="{D5731068-F579-4D0D-907B-88A206DF4FE5}">
      <dsp:nvSpPr>
        <dsp:cNvPr id="0" name=""/>
        <dsp:cNvSpPr/>
      </dsp:nvSpPr>
      <dsp:spPr>
        <a:xfrm>
          <a:off x="5706889" y="1086465"/>
          <a:ext cx="675527" cy="6755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F918A-A645-4B46-B2A7-5C9355716734}">
      <dsp:nvSpPr>
        <dsp:cNvPr id="0" name=""/>
        <dsp:cNvSpPr/>
      </dsp:nvSpPr>
      <dsp:spPr>
        <a:xfrm>
          <a:off x="5294066" y="2036840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Intégration</a:t>
          </a:r>
          <a:endParaRPr lang="en-US" sz="1100" kern="1200"/>
        </a:p>
      </dsp:txBody>
      <dsp:txXfrm>
        <a:off x="5294066" y="2036840"/>
        <a:ext cx="1501171" cy="600468"/>
      </dsp:txXfrm>
    </dsp:sp>
    <dsp:sp modelId="{332530DE-DA66-48C6-8E6D-FE43361065F9}">
      <dsp:nvSpPr>
        <dsp:cNvPr id="0" name=""/>
        <dsp:cNvSpPr/>
      </dsp:nvSpPr>
      <dsp:spPr>
        <a:xfrm>
          <a:off x="415258" y="3012602"/>
          <a:ext cx="675527" cy="67552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53B33-6FC6-41F6-BECA-8BA83F7705BE}">
      <dsp:nvSpPr>
        <dsp:cNvPr id="0" name=""/>
        <dsp:cNvSpPr/>
      </dsp:nvSpPr>
      <dsp:spPr>
        <a:xfrm>
          <a:off x="2436" y="3962977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Formation à la tâche</a:t>
          </a:r>
          <a:endParaRPr lang="en-US" sz="1100" kern="1200"/>
        </a:p>
      </dsp:txBody>
      <dsp:txXfrm>
        <a:off x="2436" y="3962977"/>
        <a:ext cx="1501171" cy="600468"/>
      </dsp:txXfrm>
    </dsp:sp>
    <dsp:sp modelId="{6F2AA4B3-49C9-44BB-B6FF-F7A4F994BB4A}">
      <dsp:nvSpPr>
        <dsp:cNvPr id="0" name=""/>
        <dsp:cNvSpPr/>
      </dsp:nvSpPr>
      <dsp:spPr>
        <a:xfrm>
          <a:off x="2179135" y="3012602"/>
          <a:ext cx="675527" cy="67552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8EEC4-C122-4AAC-8348-D877892178E8}">
      <dsp:nvSpPr>
        <dsp:cNvPr id="0" name=""/>
        <dsp:cNvSpPr/>
      </dsp:nvSpPr>
      <dsp:spPr>
        <a:xfrm>
          <a:off x="1766313" y="3962977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Encadrement</a:t>
          </a:r>
          <a:endParaRPr lang="en-US" sz="1100" kern="1200"/>
        </a:p>
      </dsp:txBody>
      <dsp:txXfrm>
        <a:off x="1766313" y="3962977"/>
        <a:ext cx="1501171" cy="600468"/>
      </dsp:txXfrm>
    </dsp:sp>
    <dsp:sp modelId="{71AABE59-CC82-4B56-8337-BBD2054344E4}">
      <dsp:nvSpPr>
        <dsp:cNvPr id="0" name=""/>
        <dsp:cNvSpPr/>
      </dsp:nvSpPr>
      <dsp:spPr>
        <a:xfrm>
          <a:off x="3943012" y="3012602"/>
          <a:ext cx="675527" cy="67552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6D540-43AB-4E39-8C04-8D80D369D16C}">
      <dsp:nvSpPr>
        <dsp:cNvPr id="0" name=""/>
        <dsp:cNvSpPr/>
      </dsp:nvSpPr>
      <dsp:spPr>
        <a:xfrm>
          <a:off x="3530190" y="3962977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Évaluation</a:t>
          </a:r>
          <a:endParaRPr lang="en-US" sz="1100" kern="1200"/>
        </a:p>
      </dsp:txBody>
      <dsp:txXfrm>
        <a:off x="3530190" y="3962977"/>
        <a:ext cx="1501171" cy="600468"/>
      </dsp:txXfrm>
    </dsp:sp>
    <dsp:sp modelId="{E08C371C-06B4-4BDE-9C42-BB15B2E10E22}">
      <dsp:nvSpPr>
        <dsp:cNvPr id="0" name=""/>
        <dsp:cNvSpPr/>
      </dsp:nvSpPr>
      <dsp:spPr>
        <a:xfrm>
          <a:off x="5706889" y="3012602"/>
          <a:ext cx="675527" cy="675527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C0BA9-124D-4BAB-82F8-748B602BBE41}">
      <dsp:nvSpPr>
        <dsp:cNvPr id="0" name=""/>
        <dsp:cNvSpPr/>
      </dsp:nvSpPr>
      <dsp:spPr>
        <a:xfrm>
          <a:off x="5294066" y="3962977"/>
          <a:ext cx="1501171" cy="60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100" kern="1200"/>
            <a:t>Reconnaissance</a:t>
          </a:r>
          <a:endParaRPr lang="en-US" sz="1100" kern="1200"/>
        </a:p>
      </dsp:txBody>
      <dsp:txXfrm>
        <a:off x="5294066" y="3962977"/>
        <a:ext cx="1501171" cy="600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83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96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89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923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70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87316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80287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906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411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21156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951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A93319-4DA4-41F0-B692-F1166B274219}" type="datetimeFigureOut">
              <a:rPr lang="fr-CA" smtClean="0"/>
              <a:t>2023-03-23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1A44A9-10C4-45B5-80F9-5EEE1922BD05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36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B1EC07-33DE-48A4-9449-1930DF24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-1264024"/>
            <a:ext cx="3084844" cy="7553699"/>
          </a:xfrm>
        </p:spPr>
        <p:txBody>
          <a:bodyPr anchor="ctr">
            <a:normAutofit/>
          </a:bodyPr>
          <a:lstStyle/>
          <a:p>
            <a:r>
              <a:rPr lang="fr-CA" sz="3600" dirty="0">
                <a:solidFill>
                  <a:srgbClr val="FFFFFF"/>
                </a:solidFill>
              </a:rPr>
              <a:t>Le processus de gestion des personnes bénévoles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73306CE-40AA-4539-BDE7-4D0915FA87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99E0404D-B077-6B6A-0AA3-35F206CCEB8B}"/>
              </a:ext>
            </a:extLst>
          </p:cNvPr>
          <p:cNvSpPr txBox="1"/>
          <p:nvPr/>
        </p:nvSpPr>
        <p:spPr>
          <a:xfrm>
            <a:off x="659879" y="5417835"/>
            <a:ext cx="2749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chemeClr val="bg1"/>
                </a:solidFill>
              </a:rPr>
              <a:t>Source:  Centre  de formation régionale de Lanaudière - CRFL</a:t>
            </a:r>
          </a:p>
        </p:txBody>
      </p:sp>
    </p:spTree>
    <p:extLst>
      <p:ext uri="{BB962C8B-B14F-4D97-AF65-F5344CB8AC3E}">
        <p14:creationId xmlns:p14="http://schemas.microsoft.com/office/powerpoint/2010/main" val="2773744092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Rétrospective</vt:lpstr>
      <vt:lpstr>Le processus de gestion des personnes bénévoles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processus de gestion des personnes bénévoles</dc:title>
  <dc:creator>Isabelle Riverin</dc:creator>
  <cp:lastModifiedBy>Sylvie Hamel</cp:lastModifiedBy>
  <cp:revision>2</cp:revision>
  <dcterms:created xsi:type="dcterms:W3CDTF">2023-02-14T20:00:30Z</dcterms:created>
  <dcterms:modified xsi:type="dcterms:W3CDTF">2023-03-23T14:06:00Z</dcterms:modified>
</cp:coreProperties>
</file>